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3" r:id="rId2"/>
    <p:sldId id="333" r:id="rId3"/>
    <p:sldId id="323" r:id="rId4"/>
    <p:sldId id="335" r:id="rId5"/>
    <p:sldId id="334" r:id="rId6"/>
    <p:sldId id="325" r:id="rId7"/>
    <p:sldId id="331" r:id="rId8"/>
    <p:sldId id="336" r:id="rId9"/>
    <p:sldId id="326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78590" autoAdjust="0"/>
  </p:normalViewPr>
  <p:slideViewPr>
    <p:cSldViewPr snapToGrid="0">
      <p:cViewPr varScale="1"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06963-1D1C-4436-8F69-FE59A87C6540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EADFB-8B32-44ED-A4F1-6B87FB065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9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7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81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7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94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93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05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68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D301D-EFC8-4BF9-9279-03CBF0EAF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47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9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729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072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8075" y="60657"/>
            <a:ext cx="3246836" cy="6857999"/>
          </a:xfrm>
          <a:prstGeom prst="rect">
            <a:avLst/>
          </a:prstGeom>
          <a:solidFill>
            <a:srgbClr val="4F1D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491758" y="2470136"/>
            <a:ext cx="2199470" cy="2198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Highlight</a:t>
            </a:r>
          </a:p>
          <a:p>
            <a:pPr>
              <a:lnSpc>
                <a:spcPct val="120000"/>
              </a:lnSpc>
            </a:pPr>
            <a:r>
              <a:rPr lang="en-US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Lorem ipsum dolor sit amet, consectetur adipiscing elit.. Curabitur vehicula aliquam rhoncus. Integer malesuada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77" y="894375"/>
            <a:ext cx="2694181" cy="127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66824" cy="1143000"/>
          </a:xfrm>
        </p:spPr>
        <p:txBody>
          <a:bodyPr/>
          <a:lstStyle>
            <a:lvl1pPr algn="l">
              <a:defRPr>
                <a:solidFill>
                  <a:srgbClr val="CD62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66824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8"/>
          <a:stretch/>
        </p:blipFill>
        <p:spPr>
          <a:xfrm>
            <a:off x="556503" y="6182391"/>
            <a:ext cx="4217864" cy="6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1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887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1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951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8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8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865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30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3E1B-AEA6-BF46-B475-55CE1AC1F18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0FF8-94AF-CB4B-8E3A-45F50D9BA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5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.Jagodnik@Clackam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ckamas.edu/ste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STEP@Clackama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9808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3600" b="1" spc="300" dirty="0">
                <a:solidFill>
                  <a:srgbClr val="C00000"/>
                </a:solidFill>
              </a:rPr>
            </a:br>
            <a:br>
              <a:rPr lang="en-US" sz="3600" b="1" spc="300" dirty="0">
                <a:solidFill>
                  <a:srgbClr val="C00000"/>
                </a:solidFill>
              </a:rPr>
            </a:br>
            <a:br>
              <a:rPr lang="en-US" sz="3600" b="1" spc="300" dirty="0">
                <a:solidFill>
                  <a:srgbClr val="C00000"/>
                </a:solidFill>
              </a:rPr>
            </a:br>
            <a:r>
              <a:rPr lang="en-US" sz="4200" b="1" spc="300" dirty="0">
                <a:solidFill>
                  <a:srgbClr val="C00000"/>
                </a:solidFill>
                <a:latin typeface="+mn-lt"/>
              </a:rPr>
              <a:t>SNAP Training &amp; Employment Program (STEP)</a:t>
            </a:r>
            <a:r>
              <a:rPr lang="en-US" sz="3600" b="1" spc="300" dirty="0">
                <a:solidFill>
                  <a:srgbClr val="C00000"/>
                </a:solidFill>
              </a:rPr>
              <a:t>	</a:t>
            </a:r>
            <a:br>
              <a:rPr lang="en-US" sz="3600" b="1" spc="300" dirty="0">
                <a:solidFill>
                  <a:srgbClr val="C00000"/>
                </a:solidFill>
              </a:rPr>
            </a:br>
            <a:r>
              <a:rPr lang="en-US" sz="3200" b="1" spc="300" dirty="0">
                <a:solidFill>
                  <a:srgbClr val="C00000"/>
                </a:solidFill>
              </a:rPr>
              <a:t>Reducing barriers to education, training and employment</a:t>
            </a:r>
            <a:br>
              <a:rPr lang="en-US" sz="3200" b="1" spc="300" dirty="0">
                <a:solidFill>
                  <a:srgbClr val="C00000"/>
                </a:solidFill>
              </a:rPr>
            </a:br>
            <a:r>
              <a:rPr lang="en-US" sz="1200" b="1" spc="300" dirty="0">
                <a:solidFill>
                  <a:srgbClr val="C00000"/>
                </a:solidFill>
              </a:rPr>
              <a:t> </a:t>
            </a:r>
            <a:br>
              <a:rPr lang="en-US" sz="3600" b="1" spc="300" dirty="0">
                <a:solidFill>
                  <a:srgbClr val="C00000"/>
                </a:solidFill>
              </a:rPr>
            </a:br>
            <a:r>
              <a:rPr lang="en-US" sz="2400" b="1" spc="300" dirty="0">
                <a:solidFill>
                  <a:srgbClr val="C00000"/>
                </a:solidFill>
              </a:rPr>
              <a:t>Joan Jagodnik, STEP Grant Coordinator</a:t>
            </a:r>
            <a:br>
              <a:rPr lang="en-US" sz="2400" b="1" spc="300" dirty="0">
                <a:solidFill>
                  <a:srgbClr val="C00000"/>
                </a:solidFill>
              </a:rPr>
            </a:br>
            <a:r>
              <a:rPr lang="en-US" sz="2400" b="1" spc="300" dirty="0">
                <a:solidFill>
                  <a:srgbClr val="C00000"/>
                </a:solidFill>
              </a:rPr>
              <a:t>503-594-3525	</a:t>
            </a:r>
            <a:r>
              <a:rPr lang="en-US" sz="2400" b="1" spc="300" dirty="0">
                <a:solidFill>
                  <a:srgbClr val="C00000"/>
                </a:solidFill>
                <a:hlinkClick r:id="rId3"/>
              </a:rPr>
              <a:t>joan.Jagodnik@Clackamas.edu</a:t>
            </a:r>
            <a:r>
              <a:rPr lang="en-US" sz="2400" b="1" spc="3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58872-09BF-4942-8D5C-29DF0B3700A8}"/>
              </a:ext>
            </a:extLst>
          </p:cNvPr>
          <p:cNvSpPr/>
          <p:nvPr/>
        </p:nvSpPr>
        <p:spPr>
          <a:xfrm>
            <a:off x="350520" y="5791153"/>
            <a:ext cx="895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 Goldberg, Interim Title II Director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0B494B-F8EF-4B1B-B956-EC0F0E64574B}"/>
              </a:ext>
            </a:extLst>
          </p:cNvPr>
          <p:cNvSpPr/>
          <p:nvPr/>
        </p:nvSpPr>
        <p:spPr>
          <a:xfrm>
            <a:off x="0" y="3316077"/>
            <a:ext cx="12192000" cy="35419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3FE670-6944-4946-A4C6-88633BC92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655" y="4399345"/>
            <a:ext cx="2569570" cy="1791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0AC61C-5D4C-499A-B7CE-B6653F980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98" y="3840454"/>
            <a:ext cx="9229060" cy="26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defTabSz="457200">
              <a:defRPr/>
            </a:pPr>
            <a:r>
              <a:rPr lang="en-US" sz="3600" spc="600" dirty="0">
                <a:solidFill>
                  <a:prstClr val="white"/>
                </a:solidFill>
                <a:latin typeface="Calibri Light" panose="020F0302020204030204"/>
                <a:sym typeface="Calibri"/>
              </a:rPr>
              <a:t>Questions?</a:t>
            </a:r>
            <a:endParaRPr lang="en-US" sz="3600" spc="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513347" y="1594625"/>
            <a:ext cx="11148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457200" algn="l"/>
              </a:tabLst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What is STEP and SNAP 50/50?</a:t>
            </a:r>
            <a:endParaRPr kumimoji="0" lang="en-US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714503" y="1594625"/>
            <a:ext cx="109050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SNAP Training and Employment Program (a statewide consortium of community colleges led by Portland Community College)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SNAP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Supplemental Nutrition Assistance Program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SNAP 50/50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 federal and state partnership to provide services and resources to students who receive SNAP. This partnership allows us to receive 50% reimbursement for our time and resources when working with students in this program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6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How does STEP support students?</a:t>
            </a:r>
            <a:endParaRPr kumimoji="0" lang="en-US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992459" y="1594625"/>
            <a:ext cx="106271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MANAGEMENT:</a:t>
            </a:r>
          </a:p>
          <a:p>
            <a:pPr lvl="2"/>
            <a:r>
              <a:rPr lang="en-US" sz="2800" dirty="0"/>
              <a:t>STEP Case Managers….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 success coaching and academic &amp; career support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Help with navigating &amp; coordinating with other resources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Help students find a job or grow skills for a better job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SUPPORTS:</a:t>
            </a:r>
          </a:p>
          <a:p>
            <a:pPr lvl="2"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can assist with…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Paying for books and supplies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Transportation costs, such as gas cards or bus passes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support as needed and as funds are available</a:t>
            </a:r>
          </a:p>
          <a:p>
            <a:pPr lvl="1">
              <a:tabLst>
                <a:tab pos="457200" algn="l"/>
              </a:tabLst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1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Where does our funding come from?</a:t>
            </a:r>
            <a:endParaRPr kumimoji="0" lang="en-US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435430" y="1594625"/>
            <a:ext cx="114535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Reimbursement for Time and Effort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time that identified employees spend supporting students, doing program planning, talking with students about the program, etc. is reimbursed at a rate of 50%. For example, if Jennifer and I spend an hour discussing STEP, 50% of both of our salaries for that hour is reimbursed to the program.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Reimbursement for Financial Supports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For example, if a students needs books for their classes and we spend $200 on those books, $100 is reimbursed back to the program.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funds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various sources including Future Ready Oregon, Career Pathways, Oregon President’s Council, and more.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money goes back into the STEP budget to support students and the program.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2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What are the</a:t>
            </a:r>
            <a:r>
              <a:rPr lang="en-US" sz="3600" spc="600" dirty="0">
                <a:solidFill>
                  <a:prstClr val="white"/>
                </a:solidFill>
                <a:latin typeface="Calibri Light" panose="020F0302020204030204"/>
                <a:sym typeface="Calibri"/>
              </a:rPr>
              <a:t> eligibility requirements?</a:t>
            </a:r>
            <a:endParaRPr kumimoji="0" lang="en-US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1042736" y="1957138"/>
            <a:ext cx="1057256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 SNAP (but not TANF)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enrolled at CCC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 clear career goal that leads to an in-demand, living wage job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Participate in any activities outlined by the STEP coach (such as monthly meetings with the STEP coach, attending specified workshops, etc.)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1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defTabSz="457200">
              <a:defRPr/>
            </a:pPr>
            <a:r>
              <a:rPr lang="en-US" sz="3600" spc="600" dirty="0">
                <a:solidFill>
                  <a:prstClr val="white"/>
                </a:solidFill>
                <a:latin typeface="Calibri Light" panose="020F0302020204030204"/>
                <a:sym typeface="Calibri"/>
              </a:rPr>
              <a:t>CCC’s STEP program by the numbers</a:t>
            </a:r>
            <a:endParaRPr lang="en-US" sz="3600" spc="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513347" y="1594625"/>
            <a:ext cx="114535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2021-2022 grant year (October 1 through September 30):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/>
              <a:t>Time and Effort:</a:t>
            </a:r>
            <a:endParaRPr lang="en-US" sz="2000" dirty="0"/>
          </a:p>
          <a:p>
            <a:r>
              <a:rPr lang="en-US" sz="2000" dirty="0"/>
              <a:t>Hours submitted:                                                  2,459.5 total hours submitted for Time and Effort</a:t>
            </a:r>
          </a:p>
          <a:p>
            <a:r>
              <a:rPr lang="en-US" sz="2000" dirty="0"/>
              <a:t>Time and Effort Billing:                                        $198,991.63 (50% of this is reimbursed to CCC = $99,495.81)</a:t>
            </a: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Students &amp; Student Support:</a:t>
            </a:r>
            <a:endParaRPr lang="en-US" sz="2000" dirty="0"/>
          </a:p>
          <a:p>
            <a:r>
              <a:rPr lang="en-US" sz="2000" dirty="0"/>
              <a:t>Total # of individual STEP participants:              104 (our goal for the year was 90)</a:t>
            </a:r>
          </a:p>
          <a:p>
            <a:r>
              <a:rPr lang="en-US" sz="2000" dirty="0"/>
              <a:t>Total amount of financial support provided:    $56,755.78</a:t>
            </a:r>
          </a:p>
          <a:p>
            <a:endParaRPr lang="en-US" sz="2000" dirty="0"/>
          </a:p>
          <a:p>
            <a:r>
              <a:rPr lang="en-US" sz="2000" b="1" dirty="0"/>
              <a:t>Type of Financial Support Provided:</a:t>
            </a:r>
          </a:p>
          <a:p>
            <a:r>
              <a:rPr lang="en-US" sz="2000" dirty="0"/>
              <a:t>Books					Gas cards and bus passes</a:t>
            </a:r>
          </a:p>
          <a:p>
            <a:r>
              <a:rPr lang="en-US" sz="2000" dirty="0"/>
              <a:t>Rental Assistance				Course fees and some tuition</a:t>
            </a:r>
          </a:p>
          <a:p>
            <a:r>
              <a:rPr lang="en-US" sz="2000" dirty="0"/>
              <a:t>Clothing for work or interviews		Certification and licensing fees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504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defTabSz="457200">
              <a:defRPr/>
            </a:pPr>
            <a:r>
              <a:rPr lang="en-US" sz="3600" spc="600" dirty="0">
                <a:solidFill>
                  <a:prstClr val="white"/>
                </a:solidFill>
                <a:latin typeface="Calibri Light" panose="020F0302020204030204"/>
                <a:sym typeface="Calibri"/>
              </a:rPr>
              <a:t>We’re all in this together!</a:t>
            </a:r>
            <a:endParaRPr lang="en-US" sz="3600" spc="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513347" y="1594625"/>
            <a:ext cx="111482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457200" algn="l"/>
              </a:tabLs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coaches work with a variety of other offices both on- and off-campus to provide support to students. These office include: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(WIOA) and Future Ready Oregon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WorkSource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(employment office)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Counseling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Student Government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Human Services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Children, Family &amp; Community Connections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AntFarm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NW Family Services</a:t>
            </a:r>
          </a:p>
        </p:txBody>
      </p:sp>
    </p:spTree>
    <p:extLst>
      <p:ext uri="{BB962C8B-B14F-4D97-AF65-F5344CB8AC3E}">
        <p14:creationId xmlns:p14="http://schemas.microsoft.com/office/powerpoint/2010/main" val="114705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-1" y="-111514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Meet the STEP </a:t>
            </a:r>
            <a:r>
              <a:rPr lang="en-US" sz="3600" spc="600" dirty="0">
                <a:solidFill>
                  <a:prstClr val="white"/>
                </a:solidFill>
                <a:latin typeface="Calibri Light" panose="020F0302020204030204"/>
                <a:sym typeface="Calibri"/>
              </a:rPr>
              <a:t>Team</a:t>
            </a:r>
            <a:endParaRPr kumimoji="0" lang="en-US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369220" y="1594625"/>
            <a:ext cx="11661858" cy="564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	Joan Jagodnik, 				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	STEP Grant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	Coordinator				    Helen Paz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			              		    Benefits Navigator/STEP Coach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				  	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1000" dirty="0">
                <a:solidFill>
                  <a:prstClr val="black"/>
                </a:solidFill>
              </a:rPr>
              <a:t>						</a:t>
            </a:r>
            <a:r>
              <a:rPr lang="en-US" sz="2800" dirty="0">
                <a:solidFill>
                  <a:prstClr val="black"/>
                </a:solidFill>
              </a:rPr>
              <a:t>	Maria Hermsen-Kritz,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Brett Sanchez, 					STEP Social Work Intern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Career Pathways/STEP Coach &amp;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Head Wrestling Coach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6CFE0-018E-4460-AAA8-2B0AD747F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9" y="1557593"/>
            <a:ext cx="1714500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13409-8D9D-450D-92F7-4E3CC7D4E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159" y="3603864"/>
            <a:ext cx="1828290" cy="1622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E0F67-D254-4A12-A5AE-6975D4E68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49" y="1789128"/>
            <a:ext cx="17145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5D432-ED58-4BAC-A347-3E3A016C4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535" y="4162814"/>
            <a:ext cx="1315696" cy="19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>
            <a:extLst>
              <a:ext uri="{FF2B5EF4-FFF2-40B4-BE49-F238E27FC236}">
                <a16:creationId xmlns:a16="http://schemas.microsoft.com/office/drawing/2014/main" id="{B1C46210-AE7E-2A40-8969-8F9701186F1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4E9BA9B8-67DF-1A49-BB6D-5EDF3F564B61}"/>
              </a:ext>
            </a:extLst>
          </p:cNvPr>
          <p:cNvSpPr txBox="1"/>
          <p:nvPr/>
        </p:nvSpPr>
        <p:spPr>
          <a:xfrm>
            <a:off x="714503" y="454967"/>
            <a:ext cx="11174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600" dirty="0">
                <a:solidFill>
                  <a:prstClr val="white"/>
                </a:solidFill>
                <a:latin typeface="Calibri Light" panose="020F0302020204030204"/>
                <a:sym typeface="Calibri"/>
              </a:rPr>
              <a:t>How to refer students to STEP</a:t>
            </a:r>
            <a:endParaRPr kumimoji="0" lang="en-US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19" y="1371599"/>
            <a:ext cx="11453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venir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2EE5E-D0B5-4268-91B1-E352935EEC41}"/>
              </a:ext>
            </a:extLst>
          </p:cNvPr>
          <p:cNvSpPr/>
          <p:nvPr/>
        </p:nvSpPr>
        <p:spPr>
          <a:xfrm>
            <a:off x="369219" y="1594625"/>
            <a:ext cx="1125035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Refer students to our website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and have them submit a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“Request More Info” form: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www.Clackamas.edu/step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or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Email us at: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hlinkClick r:id="rId4"/>
              </a:rPr>
              <a:t>STEP@Clackamas.edu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C52A6-F115-4FE1-9687-B4A35F325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010" y="1432845"/>
            <a:ext cx="6844380" cy="51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526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</TotalTime>
  <Words>833</Words>
  <Application>Microsoft Office PowerPoint</Application>
  <PresentationFormat>Widescreen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 MT Condensed Light</vt:lpstr>
      <vt:lpstr>Arial</vt:lpstr>
      <vt:lpstr>Avenir Light</vt:lpstr>
      <vt:lpstr>Calibri</vt:lpstr>
      <vt:lpstr>Calibri Light</vt:lpstr>
      <vt:lpstr>Times New Roman</vt:lpstr>
      <vt:lpstr>1_Office Theme</vt:lpstr>
      <vt:lpstr>   SNAP Training &amp; Employment Program (STEP)  Reducing barriers to education, training and employment   Joan Jagodnik, STEP Grant Coordinator 503-594-3525 joan.Jagodnik@Clackamas.edu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Thomas</dc:creator>
  <cp:lastModifiedBy>Joan Jagodnik</cp:lastModifiedBy>
  <cp:revision>97</cp:revision>
  <dcterms:created xsi:type="dcterms:W3CDTF">2020-11-17T18:25:42Z</dcterms:created>
  <dcterms:modified xsi:type="dcterms:W3CDTF">2023-01-18T15:54:05Z</dcterms:modified>
</cp:coreProperties>
</file>